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61" r:id="rId3"/>
    <p:sldId id="257" r:id="rId4"/>
    <p:sldId id="260" r:id="rId5"/>
    <p:sldId id="259" r:id="rId6"/>
    <p:sldId id="258" r:id="rId7"/>
    <p:sldId id="262" r:id="rId8"/>
    <p:sldId id="263" r:id="rId9"/>
    <p:sldId id="264" r:id="rId10"/>
  </p:sldIdLst>
  <p:sldSz cx="9144000" cy="6858000" type="screen4x3"/>
  <p:notesSz cx="6858000" cy="9144000"/>
  <p:defaultTextStyle>
    <a:defPPr>
      <a:defRPr lang="zh-TW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6"/>
    <p:restoredTop sz="94621"/>
  </p:normalViewPr>
  <p:slideViewPr>
    <p:cSldViewPr>
      <p:cViewPr varScale="1">
        <p:scale>
          <a:sx n="91" d="100"/>
          <a:sy n="91" d="100"/>
        </p:scale>
        <p:origin x="68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eg>
</file>

<file path=ppt/media/image10.tiff>
</file>

<file path=ppt/media/image11.tiff>
</file>

<file path=ppt/media/image12.tiff>
</file>

<file path=ppt/media/image13.png>
</file>

<file path=ppt/media/image14.png>
</file>

<file path=ppt/media/image2.jpeg>
</file>

<file path=ppt/media/image3.jpeg>
</file>

<file path=ppt/media/image4.png>
</file>

<file path=ppt/media/image5.pn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 6"/>
          <p:cNvSpPr/>
          <p:nvPr/>
        </p:nvSpPr>
        <p:spPr bwMode="white">
          <a:xfrm>
            <a:off x="0" y="5971032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-9144" y="6053328"/>
            <a:ext cx="2249424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1" name="矩形 10"/>
          <p:cNvSpPr/>
          <p:nvPr/>
        </p:nvSpPr>
        <p:spPr>
          <a:xfrm>
            <a:off x="2359152" y="6044184"/>
            <a:ext cx="6784848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標題 7"/>
          <p:cNvSpPr>
            <a:spLocks noGrp="1"/>
          </p:cNvSpPr>
          <p:nvPr>
            <p:ph type="ctrTitle"/>
          </p:nvPr>
        </p:nvSpPr>
        <p:spPr>
          <a:xfrm>
            <a:off x="2362200" y="4038600"/>
            <a:ext cx="6477000" cy="1828800"/>
          </a:xfrm>
        </p:spPr>
        <p:txBody>
          <a:bodyPr anchor="b"/>
          <a:lstStyle>
            <a:lvl1pPr>
              <a:defRPr cap="all" baseline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副標題 8"/>
          <p:cNvSpPr>
            <a:spLocks noGrp="1"/>
          </p:cNvSpPr>
          <p:nvPr>
            <p:ph type="subTitle" idx="1"/>
          </p:nvPr>
        </p:nvSpPr>
        <p:spPr>
          <a:xfrm>
            <a:off x="2362200" y="6050037"/>
            <a:ext cx="6705600" cy="685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600">
                <a:solidFill>
                  <a:srgbClr val="FFFFFF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zh-TW" altLang="en-US" smtClean="0"/>
              <a:t>按一下以編輯母片副標題樣式</a:t>
            </a:r>
            <a:endParaRPr kumimoji="0" lang="en-US"/>
          </a:p>
        </p:txBody>
      </p:sp>
      <p:sp>
        <p:nvSpPr>
          <p:cNvPr id="28" name="日期版面配置區 27"/>
          <p:cNvSpPr>
            <a:spLocks noGrp="1"/>
          </p:cNvSpPr>
          <p:nvPr>
            <p:ph type="dt" sz="half" idx="10"/>
          </p:nvPr>
        </p:nvSpPr>
        <p:spPr>
          <a:xfrm>
            <a:off x="76200" y="6068699"/>
            <a:ext cx="2057400" cy="685800"/>
          </a:xfrm>
        </p:spPr>
        <p:txBody>
          <a:bodyPr>
            <a:noAutofit/>
          </a:bodyPr>
          <a:lstStyle>
            <a:lvl1pPr algn="ctr">
              <a:defRPr sz="2000">
                <a:solidFill>
                  <a:srgbClr val="FFFFFF"/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17" name="頁尾版面配置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</p:spPr>
        <p:txBody>
          <a:bodyPr/>
          <a:lstStyle>
            <a:lvl1pPr algn="r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29" name="投影片編號版面配置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</p:spPr>
        <p:txBody>
          <a:bodyPr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</p:spPr>
        <p:txBody>
          <a:bodyPr/>
          <a:lstStyle/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990600"/>
          </a:xfrm>
        </p:spPr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8" name="內容版面配置區 7"/>
          <p:cNvSpPr>
            <a:spLocks noGrp="1"/>
          </p:cNvSpPr>
          <p:nvPr>
            <p:ph sz="quarter" idx="1"/>
          </p:nvPr>
        </p:nvSpPr>
        <p:spPr>
          <a:xfrm>
            <a:off x="612648" y="1600200"/>
            <a:ext cx="8153400" cy="44958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7" name="矩形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zh-TW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8" name="日期版面配置區 7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10" name="投影片編號版面配置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2" name="頁尾版面配置區 11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zh-TW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內容版面配置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3" name="內容版面配置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  <p:sp>
        <p:nvSpPr>
          <p:cNvPr id="10" name="日期版面配置區 9"/>
          <p:cNvSpPr>
            <a:spLocks noGrp="1"/>
          </p:cNvSpPr>
          <p:nvPr>
            <p:ph type="dt" sz="half" idx="15"/>
          </p:nvPr>
        </p:nvSpPr>
        <p:spPr/>
        <p:txBody>
          <a:bodyPr rtlCol="0"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12" name="投影片編號版面配置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7"/>
          </p:nvPr>
        </p:nvSpPr>
        <p:spPr/>
        <p:txBody>
          <a:bodyPr rtlCol="0"/>
          <a:lstStyle/>
          <a:p>
            <a:endParaRPr lang="zh-TW" altLang="en-US"/>
          </a:p>
        </p:txBody>
      </p:sp>
      <p:sp>
        <p:nvSpPr>
          <p:cNvPr id="16" name="文字版面配置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15" name="文字版面配置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9" name="內容版面配置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zh-TW" altLang="en-US" smtClean="0"/>
              <a:t>按一下以編輯母片文字樣式</a:t>
            </a:r>
          </a:p>
          <a:p>
            <a:pPr lvl="1" eaLnBrk="1" latinLnBrk="0" hangingPunct="1"/>
            <a:r>
              <a:rPr lang="zh-TW" altLang="en-US" smtClean="0"/>
              <a:t>第二層</a:t>
            </a:r>
          </a:p>
          <a:p>
            <a:pPr lvl="2" eaLnBrk="1" latinLnBrk="0" hangingPunct="1"/>
            <a:r>
              <a:rPr lang="zh-TW" altLang="en-US" smtClean="0"/>
              <a:t>第三層</a:t>
            </a:r>
          </a:p>
          <a:p>
            <a:pPr lvl="3" eaLnBrk="1" latinLnBrk="0" hangingPunct="1"/>
            <a:r>
              <a:rPr lang="zh-TW" altLang="en-US" smtClean="0"/>
              <a:t>第四層</a:t>
            </a:r>
          </a:p>
          <a:p>
            <a:pPr lvl="4" eaLnBrk="1" latinLnBrk="0" hangingPunct="1"/>
            <a:r>
              <a:rPr lang="zh-TW" altLang="en-US" smtClean="0"/>
              <a:t>第五層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標題的圖片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</p:txBody>
      </p:sp>
      <p:sp>
        <p:nvSpPr>
          <p:cNvPr id="8" name="矩形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矩形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1" name="矩形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日期版面配置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</p:spPr>
        <p:txBody>
          <a:bodyPr rtlCol="0"/>
          <a:lstStyle/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13" name="投影片編號版面配置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  <p:sp>
        <p:nvSpPr>
          <p:cNvPr id="14" name="頁尾版面配置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</p:spPr>
        <p:txBody>
          <a:bodyPr rtlCol="0"/>
          <a:lstStyle/>
          <a:p>
            <a:endParaRPr lang="zh-TW" altLang="en-US"/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zh-TW" altLang="en-US" smtClean="0"/>
              <a:t>按一下圖示以新增圖片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標題版面配置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990600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zh-TW" altLang="en-US" smtClean="0"/>
              <a:t>按一下以編輯母片標題樣式</a:t>
            </a:r>
            <a:endParaRPr kumimoji="0" lang="en-US"/>
          </a:p>
        </p:txBody>
      </p:sp>
      <p:sp>
        <p:nvSpPr>
          <p:cNvPr id="13" name="文字版面配置區 12"/>
          <p:cNvSpPr>
            <a:spLocks noGrp="1"/>
          </p:cNvSpPr>
          <p:nvPr>
            <p:ph type="body" idx="1"/>
          </p:nvPr>
        </p:nvSpPr>
        <p:spPr>
          <a:xfrm>
            <a:off x="612648" y="1600200"/>
            <a:ext cx="8153400" cy="452628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zh-TW" altLang="en-US" smtClean="0"/>
              <a:t>按一下以編輯母片文字樣式</a:t>
            </a:r>
          </a:p>
          <a:p>
            <a:pPr lvl="1" eaLnBrk="1" latinLnBrk="0" hangingPunct="1"/>
            <a:r>
              <a:rPr kumimoji="0" lang="zh-TW" altLang="en-US" smtClean="0"/>
              <a:t>第二層</a:t>
            </a:r>
          </a:p>
          <a:p>
            <a:pPr lvl="2" eaLnBrk="1" latinLnBrk="0" hangingPunct="1"/>
            <a:r>
              <a:rPr kumimoji="0" lang="zh-TW" altLang="en-US" smtClean="0"/>
              <a:t>第三層</a:t>
            </a:r>
          </a:p>
          <a:p>
            <a:pPr lvl="3" eaLnBrk="1" latinLnBrk="0" hangingPunct="1"/>
            <a:r>
              <a:rPr kumimoji="0" lang="zh-TW" altLang="en-US" smtClean="0"/>
              <a:t>第四層</a:t>
            </a:r>
          </a:p>
          <a:p>
            <a:pPr lvl="4" eaLnBrk="1" latinLnBrk="0" hangingPunct="1"/>
            <a:r>
              <a:rPr kumimoji="0" lang="zh-TW" altLang="en-US" smtClean="0"/>
              <a:t>第五層</a:t>
            </a:r>
            <a:endParaRPr kumimoji="0" lang="en-US"/>
          </a:p>
        </p:txBody>
      </p:sp>
      <p:sp>
        <p:nvSpPr>
          <p:cNvPr id="14" name="日期版面配置區 13"/>
          <p:cNvSpPr>
            <a:spLocks noGrp="1"/>
          </p:cNvSpPr>
          <p:nvPr>
            <p:ph type="dt" sz="half" idx="2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vert="horz" anchor="ctr" anchorCtr="0"/>
          <a:lstStyle>
            <a:lvl1pPr algn="l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fld id="{5BBEAD13-0566-4C6C-97E7-55F17F24B09F}" type="datetimeFigureOut">
              <a:rPr lang="zh-TW" altLang="en-US" smtClean="0"/>
              <a:t>2017/12/1</a:t>
            </a:fld>
            <a:endParaRPr lang="zh-TW" alt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3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vert="horz" anchor="ctr"/>
          <a:lstStyle>
            <a:lvl1pPr algn="r" eaLnBrk="1" latinLnBrk="0" hangingPunct="1">
              <a:defRPr kumimoji="0" sz="1400"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矩形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矩形 7"/>
          <p:cNvSpPr/>
          <p:nvPr/>
        </p:nvSpPr>
        <p:spPr>
          <a:xfrm>
            <a:off x="0" y="1280160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矩形 8"/>
          <p:cNvSpPr/>
          <p:nvPr/>
        </p:nvSpPr>
        <p:spPr>
          <a:xfrm>
            <a:off x="590550" y="1280160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投影片編號版面配置區 22"/>
          <p:cNvSpPr>
            <a:spLocks noGrp="1"/>
          </p:cNvSpPr>
          <p:nvPr>
            <p:ph type="sldNum" sz="quarter" idx="4"/>
          </p:nvPr>
        </p:nvSpPr>
        <p:spPr>
          <a:xfrm>
            <a:off x="0" y="1272222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73DA0BB7-265A-403C-9275-D587AB510EDC}" type="slidenum">
              <a:rPr lang="zh-TW" altLang="en-US" smtClean="0"/>
              <a:t>‹#›</a:t>
            </a:fld>
            <a:endParaRPr lang="zh-TW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rtl="0" eaLnBrk="1" latinLnBrk="0" hangingPunct="1">
        <a:spcBef>
          <a:spcPct val="0"/>
        </a:spcBef>
        <a:buNone/>
        <a:defRPr kumimoji="0" sz="4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0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0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0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0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0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0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0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0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0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4.png"/><Relationship Id="rId3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4" Type="http://schemas.openxmlformats.org/officeDocument/2006/relationships/image" Target="../media/image8.png"/><Relationship Id="rId5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4" Type="http://schemas.openxmlformats.org/officeDocument/2006/relationships/image" Target="../media/image12.tiff"/><Relationship Id="rId5" Type="http://schemas.openxmlformats.org/officeDocument/2006/relationships/image" Target="../media/image9.jpe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3.png"/><Relationship Id="rId3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3568" y="332656"/>
            <a:ext cx="7772400" cy="1470025"/>
          </a:xfrm>
        </p:spPr>
        <p:txBody>
          <a:bodyPr/>
          <a:lstStyle/>
          <a:p>
            <a:r>
              <a:rPr lang="en-US" altLang="zh-TW" dirty="0" smtClean="0"/>
              <a:t>LAB 402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31640" y="2204864"/>
            <a:ext cx="6400800" cy="1752600"/>
          </a:xfrm>
        </p:spPr>
        <p:txBody>
          <a:bodyPr/>
          <a:lstStyle/>
          <a:p>
            <a:r>
              <a:rPr lang="zh-TW" altLang="en-US" dirty="0" smtClean="0">
                <a:solidFill>
                  <a:schemeClr val="tx1"/>
                </a:solidFill>
              </a:rPr>
              <a:t>陳文字教授</a:t>
            </a:r>
            <a:endParaRPr lang="zh-TW" altLang="en-US" dirty="0">
              <a:solidFill>
                <a:schemeClr val="tx1"/>
              </a:solidFill>
            </a:endParaRPr>
          </a:p>
        </p:txBody>
      </p:sp>
      <p:pic>
        <p:nvPicPr>
          <p:cNvPr id="1026" name="Picture 2" descr="「陳文字」的圖片搜尋結果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79912" y="2348880"/>
            <a:ext cx="4968552" cy="33123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219227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學經歷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zh-TW" altLang="en-US" sz="2000" dirty="0" smtClean="0"/>
              <a:t>學歷</a:t>
            </a:r>
            <a:endParaRPr lang="en-US" altLang="zh-TW" sz="2000" dirty="0" smtClean="0"/>
          </a:p>
          <a:p>
            <a:r>
              <a:rPr lang="zh-TW" altLang="en-US" sz="2000" dirty="0" smtClean="0"/>
              <a:t>國立</a:t>
            </a:r>
            <a:r>
              <a:rPr lang="zh-TW" altLang="en-US" sz="2000" dirty="0"/>
              <a:t>成功大學電機工程系通訊組</a:t>
            </a:r>
            <a:r>
              <a:rPr lang="zh-TW" altLang="en-US" sz="2000" dirty="0" smtClean="0"/>
              <a:t>博士</a:t>
            </a:r>
            <a:endParaRPr lang="zh-TW" altLang="en-US" sz="2000" dirty="0"/>
          </a:p>
          <a:p>
            <a:r>
              <a:rPr lang="zh-TW" altLang="en-US" sz="2000" dirty="0"/>
              <a:t>國立台灣大學商學研究所</a:t>
            </a:r>
            <a:r>
              <a:rPr lang="zh-TW" altLang="en-US" sz="2000" dirty="0" smtClean="0"/>
              <a:t>碩士</a:t>
            </a:r>
            <a:endParaRPr lang="zh-TW" altLang="en-US" sz="2000" dirty="0"/>
          </a:p>
          <a:p>
            <a:r>
              <a:rPr lang="zh-TW" altLang="en-US" sz="2000" dirty="0"/>
              <a:t>國立台灣大學電機工程系</a:t>
            </a:r>
            <a:r>
              <a:rPr lang="zh-TW" altLang="en-US" sz="2000" dirty="0" smtClean="0"/>
              <a:t>碩士</a:t>
            </a:r>
            <a:endParaRPr lang="en-US" altLang="zh-TW" sz="2000" dirty="0" smtClean="0"/>
          </a:p>
          <a:p>
            <a:pPr marL="0" indent="0">
              <a:buNone/>
            </a:pPr>
            <a:r>
              <a:rPr lang="zh-TW" altLang="en-US" sz="2000" dirty="0" smtClean="0"/>
              <a:t>經歷</a:t>
            </a:r>
            <a:endParaRPr lang="en-US" altLang="zh-TW" sz="2000" dirty="0"/>
          </a:p>
          <a:p>
            <a:r>
              <a:rPr lang="zh-TW" altLang="en-US" sz="2000" dirty="0"/>
              <a:t>交通部電信總局電波</a:t>
            </a:r>
            <a:r>
              <a:rPr lang="zh-TW" altLang="en-US" sz="2000" dirty="0" smtClean="0"/>
              <a:t>管理處</a:t>
            </a:r>
            <a:endParaRPr lang="en-US" altLang="zh-TW" sz="2000" dirty="0" smtClean="0"/>
          </a:p>
          <a:p>
            <a:r>
              <a:rPr lang="zh-TW" altLang="en-US" sz="2000" dirty="0" smtClean="0"/>
              <a:t>高等</a:t>
            </a:r>
            <a:r>
              <a:rPr lang="zh-TW" altLang="en-US" sz="2000" dirty="0"/>
              <a:t>考試電機工程</a:t>
            </a:r>
            <a:r>
              <a:rPr lang="zh-TW" altLang="en-US" sz="2000" dirty="0" smtClean="0"/>
              <a:t>技師</a:t>
            </a:r>
            <a:endParaRPr lang="en-US" altLang="zh-TW" sz="2000" dirty="0" smtClean="0"/>
          </a:p>
          <a:p>
            <a:r>
              <a:rPr lang="zh-TW" altLang="en-US" sz="2000" dirty="0"/>
              <a:t>樹德科技大學電腦與通訊研究所助理教授兼</a:t>
            </a:r>
            <a:r>
              <a:rPr lang="zh-TW" altLang="en-US" sz="2000" dirty="0" smtClean="0"/>
              <a:t>所長</a:t>
            </a:r>
            <a:endParaRPr lang="en-US" altLang="zh-TW" sz="2000" dirty="0" smtClean="0"/>
          </a:p>
          <a:p>
            <a:r>
              <a:rPr lang="zh-TW" altLang="en-US" sz="2000" dirty="0"/>
              <a:t>國立成功大學電信管理</a:t>
            </a:r>
            <a:r>
              <a:rPr lang="zh-TW" altLang="en-US" sz="2000" dirty="0" smtClean="0"/>
              <a:t>研究所教授</a:t>
            </a:r>
            <a:endParaRPr lang="zh-TW" altLang="en-US" sz="2000" dirty="0"/>
          </a:p>
          <a:p>
            <a:endParaRPr lang="zh-TW" altLang="en-US" sz="2000" dirty="0"/>
          </a:p>
          <a:p>
            <a:endParaRPr lang="zh-TW" altLang="en-US" sz="2000" dirty="0"/>
          </a:p>
          <a:p>
            <a:pPr marL="0" indent="0">
              <a:buNone/>
            </a:pPr>
            <a:endParaRPr lang="zh-TW" altLang="en-US" sz="2000" dirty="0"/>
          </a:p>
          <a:p>
            <a:endParaRPr lang="zh-TW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61255975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/>
              <a:t>研究專長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 smtClean="0"/>
              <a:t>頻</a:t>
            </a:r>
            <a:r>
              <a:rPr lang="zh-TW" altLang="en-US" dirty="0"/>
              <a:t>譜</a:t>
            </a:r>
            <a:r>
              <a:rPr lang="zh-TW" altLang="en-US" dirty="0" smtClean="0"/>
              <a:t>管理</a:t>
            </a:r>
            <a:endParaRPr lang="en-US" altLang="zh-TW" dirty="0"/>
          </a:p>
          <a:p>
            <a:r>
              <a:rPr lang="zh-TW" altLang="en-US" dirty="0" smtClean="0"/>
              <a:t>電信</a:t>
            </a:r>
            <a:r>
              <a:rPr lang="zh-TW" altLang="en-US" dirty="0"/>
              <a:t>工程</a:t>
            </a:r>
            <a:endParaRPr lang="en-US" altLang="zh-TW" dirty="0" smtClean="0"/>
          </a:p>
          <a:p>
            <a:r>
              <a:rPr lang="zh-TW" altLang="en-US" dirty="0"/>
              <a:t>無線</a:t>
            </a:r>
            <a:r>
              <a:rPr lang="zh-TW" altLang="en-US" dirty="0" smtClean="0"/>
              <a:t>通訊</a:t>
            </a:r>
            <a:endParaRPr lang="en-US" altLang="zh-TW" dirty="0" smtClean="0"/>
          </a:p>
          <a:p>
            <a:r>
              <a:rPr lang="zh-TW" altLang="en-US" dirty="0"/>
              <a:t>無線電監測技術</a:t>
            </a:r>
          </a:p>
        </p:txBody>
      </p:sp>
    </p:spTree>
    <p:extLst>
      <p:ext uri="{BB962C8B-B14F-4D97-AF65-F5344CB8AC3E}">
        <p14:creationId xmlns:p14="http://schemas.microsoft.com/office/powerpoint/2010/main" val="22147930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實驗室研究方向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>
            <a:normAutofit fontScale="92500"/>
          </a:bodyPr>
          <a:lstStyle/>
          <a:p>
            <a:r>
              <a:rPr lang="en-US" altLang="zh-TW" dirty="0" err="1" smtClean="0">
                <a:latin typeface="+mn-ea"/>
              </a:rPr>
              <a:t>GNURadio</a:t>
            </a:r>
            <a:r>
              <a:rPr lang="en-US" altLang="zh-TW" dirty="0" smtClean="0">
                <a:latin typeface="+mn-ea"/>
              </a:rPr>
              <a:t>(</a:t>
            </a:r>
            <a:r>
              <a:rPr lang="zh-TW" altLang="en-US" dirty="0" smtClean="0">
                <a:latin typeface="+mn-ea"/>
              </a:rPr>
              <a:t>軟體定義無線電</a:t>
            </a:r>
            <a:r>
              <a:rPr lang="en-US" altLang="zh-TW" dirty="0" smtClean="0">
                <a:latin typeface="+mn-ea"/>
              </a:rPr>
              <a:t>)</a:t>
            </a:r>
            <a:endParaRPr lang="en-US" altLang="zh-TW" b="1" dirty="0" smtClean="0">
              <a:latin typeface="+mn-ea"/>
            </a:endParaRPr>
          </a:p>
          <a:p>
            <a:r>
              <a:rPr lang="zh-TW" altLang="en-US" dirty="0"/>
              <a:t>無人</a:t>
            </a:r>
            <a:r>
              <a:rPr lang="zh-TW" altLang="en-US" dirty="0" smtClean="0"/>
              <a:t>機</a:t>
            </a:r>
            <a:endParaRPr lang="en-US" altLang="zh-TW" dirty="0"/>
          </a:p>
          <a:p>
            <a:endParaRPr lang="en-US" altLang="zh-TW" dirty="0" smtClean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r>
              <a:rPr lang="en-US" altLang="zh-TW" dirty="0" smtClean="0">
                <a:latin typeface="+mn-ea"/>
              </a:rPr>
              <a:t>Python(</a:t>
            </a:r>
            <a:r>
              <a:rPr lang="zh-TW" altLang="en-US" dirty="0" smtClean="0">
                <a:latin typeface="+mn-ea"/>
              </a:rPr>
              <a:t>一種程式語言</a:t>
            </a:r>
            <a:r>
              <a:rPr lang="en-US" altLang="zh-TW" dirty="0" smtClean="0">
                <a:latin typeface="+mn-ea"/>
              </a:rPr>
              <a:t>)</a:t>
            </a:r>
          </a:p>
          <a:p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endParaRPr lang="en-US" altLang="zh-TW" dirty="0" smtClean="0"/>
          </a:p>
          <a:p>
            <a:pPr marL="0" indent="0">
              <a:buNone/>
            </a:pPr>
            <a:endParaRPr lang="en-US" altLang="zh-TW" dirty="0" smtClean="0"/>
          </a:p>
          <a:p>
            <a:endParaRPr lang="en-US" altLang="zh-TW" dirty="0" smtClean="0"/>
          </a:p>
          <a:p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sz="quarter" idx="2"/>
          </p:nvPr>
        </p:nvSpPr>
        <p:spPr/>
        <p:txBody>
          <a:bodyPr>
            <a:normAutofit fontScale="92500"/>
          </a:bodyPr>
          <a:lstStyle/>
          <a:p>
            <a:pPr marL="0" indent="0">
              <a:buNone/>
            </a:pPr>
            <a:r>
              <a:rPr lang="zh-TW" altLang="en-US" dirty="0" smtClean="0"/>
              <a:t>作業系統：</a:t>
            </a:r>
            <a:endParaRPr lang="en-US" altLang="zh-TW" dirty="0" smtClean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/>
          </a:p>
          <a:p>
            <a:pPr marL="0" indent="0">
              <a:buNone/>
            </a:pP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      </a:t>
            </a:r>
            <a:endParaRPr lang="en-US" altLang="zh-TW" dirty="0"/>
          </a:p>
          <a:p>
            <a:r>
              <a:rPr lang="zh-TW" altLang="en-US" dirty="0" smtClean="0"/>
              <a:t>無人車</a:t>
            </a:r>
            <a:r>
              <a:rPr lang="en-US" altLang="zh-TW" dirty="0" smtClean="0"/>
              <a:t>(</a:t>
            </a:r>
            <a:r>
              <a:rPr lang="zh-TW" altLang="en-US" dirty="0" smtClean="0"/>
              <a:t>車間通訊</a:t>
            </a:r>
            <a:r>
              <a:rPr lang="en-US" altLang="zh-TW" dirty="0" smtClean="0"/>
              <a:t>)</a:t>
            </a:r>
            <a:endParaRPr lang="zh-TW" altLang="en-US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050568"/>
            <a:ext cx="3888432" cy="209851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55575" y="3096376"/>
            <a:ext cx="3384375" cy="230425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3843328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LAB</a:t>
            </a:r>
            <a:r>
              <a:rPr lang="zh-TW" altLang="en-US" dirty="0"/>
              <a:t>成員</a:t>
            </a:r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 smtClean="0"/>
              <a:t>碩</a:t>
            </a:r>
            <a:r>
              <a:rPr lang="zh-TW" altLang="en-US" dirty="0" smtClean="0"/>
              <a:t>二</a:t>
            </a:r>
            <a:endParaRPr lang="zh-TW" altLang="en-US" dirty="0"/>
          </a:p>
        </p:txBody>
      </p:sp>
      <p:pic>
        <p:nvPicPr>
          <p:cNvPr id="4" name="Picture 2" descr="https://scontent-tpe1-1.xx.fbcdn.net/v/t34.0-12/15310197_1545043565522232_22576100_n.jpg?oh=33d74dea39a2fa2eb7dc10c452491f80&amp;oe=58426F45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156176" y="2276874"/>
            <a:ext cx="1872208" cy="2837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4" name="Picture 2" descr="https://scontent-tpe1-1.xx.fbcdn.net/v/t1.0-9/13775572_1120880041333506_4222002916511414663_n.jpg?oh=34469696c2437b96ee0d6c3201b2527d&amp;oe=58B2672C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34712" y="2289442"/>
            <a:ext cx="2088232" cy="28377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99592" y="2276873"/>
            <a:ext cx="1512168" cy="283775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文字方塊 4"/>
          <p:cNvSpPr txBox="1"/>
          <p:nvPr/>
        </p:nvSpPr>
        <p:spPr>
          <a:xfrm>
            <a:off x="827584" y="5646439"/>
            <a:ext cx="711765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400" dirty="0" smtClean="0"/>
              <a:t>   陳靖姿                     蘇冠艇                       陳子軒</a:t>
            </a:r>
            <a:endParaRPr lang="zh-TW" altLang="en-US" sz="2400" dirty="0"/>
          </a:p>
        </p:txBody>
      </p:sp>
      <p:pic>
        <p:nvPicPr>
          <p:cNvPr id="8" name="Picture 6" descr="https://scontent-tpe1-1.xx.fbcdn.net/v/t1.0-9/9882_398992540214661_582741160_n.jpg?oh=cfebe988b10274b140b4fd4a0f366bbe&amp;oe=58F5EB04"/>
          <p:cNvPicPr>
            <a:picLocks noChangeAspect="1" noChangeArrowheads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74" y="704965"/>
            <a:ext cx="4705252" cy="5981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0428221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LAB</a:t>
            </a:r>
            <a:r>
              <a:rPr lang="zh-TW" altLang="en-US" dirty="0" smtClean="0"/>
              <a:t>成員</a:t>
            </a:r>
            <a:endParaRPr lang="zh-TW" altLang="en-US" dirty="0"/>
          </a:p>
        </p:txBody>
      </p:sp>
      <p:sp>
        <p:nvSpPr>
          <p:cNvPr id="11" name="內容版面配置區 2"/>
          <p:cNvSpPr>
            <a:spLocks noGrp="1"/>
          </p:cNvSpPr>
          <p:nvPr>
            <p:ph sz="quarter" idx="1"/>
          </p:nvPr>
        </p:nvSpPr>
        <p:spPr>
          <a:xfrm>
            <a:off x="611560" y="1628800"/>
            <a:ext cx="8153400" cy="4495800"/>
          </a:xfrm>
        </p:spPr>
        <p:txBody>
          <a:bodyPr/>
          <a:lstStyle/>
          <a:p>
            <a:r>
              <a:rPr lang="zh-TW" altLang="en-US" dirty="0" smtClean="0"/>
              <a:t>碩</a:t>
            </a:r>
            <a:r>
              <a:rPr lang="zh-TW" altLang="en-US" dirty="0" smtClean="0"/>
              <a:t>一</a:t>
            </a:r>
            <a:r>
              <a:rPr lang="zh-TW" altLang="en-US" dirty="0" smtClean="0"/>
              <a:t>   </a:t>
            </a:r>
            <a:endParaRPr lang="zh-TW" altLang="en-US" dirty="0"/>
          </a:p>
        </p:txBody>
      </p:sp>
      <p:sp>
        <p:nvSpPr>
          <p:cNvPr id="8" name="文字方塊 7"/>
          <p:cNvSpPr txBox="1"/>
          <p:nvPr/>
        </p:nvSpPr>
        <p:spPr>
          <a:xfrm>
            <a:off x="839000" y="5822870"/>
            <a:ext cx="726352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000" dirty="0" smtClean="0"/>
              <a:t>        </a:t>
            </a:r>
            <a:r>
              <a:rPr lang="zh-TW" altLang="en-US" sz="2000" dirty="0" smtClean="0"/>
              <a:t>張凱翔</a:t>
            </a:r>
            <a:r>
              <a:rPr lang="zh-TW" altLang="en-US" sz="2000" dirty="0" smtClean="0"/>
              <a:t>                           </a:t>
            </a:r>
            <a:r>
              <a:rPr lang="zh-TW" altLang="en-US" sz="2000" dirty="0" smtClean="0"/>
              <a:t>黃棋宏</a:t>
            </a:r>
            <a:r>
              <a:rPr lang="zh-TW" altLang="en-US" sz="2000" dirty="0" smtClean="0"/>
              <a:t>                             </a:t>
            </a:r>
            <a:r>
              <a:rPr lang="zh-TW" altLang="en-US" sz="2000" dirty="0" smtClean="0"/>
              <a:t>黃瀚緯</a:t>
            </a:r>
            <a:endParaRPr lang="zh-TW" altLang="en-US" sz="2000" dirty="0"/>
          </a:p>
        </p:txBody>
      </p:sp>
      <p:pic>
        <p:nvPicPr>
          <p:cNvPr id="3" name="圖片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7544" y="2546252"/>
            <a:ext cx="2683146" cy="2867018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94706" y="2532185"/>
            <a:ext cx="2736304" cy="29019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07752" y="2532185"/>
            <a:ext cx="2406404" cy="2907288"/>
          </a:xfrm>
          <a:prstGeom prst="rect">
            <a:avLst/>
          </a:prstGeom>
        </p:spPr>
      </p:pic>
      <p:pic>
        <p:nvPicPr>
          <p:cNvPr id="12" name="Picture 6" descr="https://scontent-tpe1-1.xx.fbcdn.net/v/t1.0-9/9882_398992540214661_582741160_n.jpg?oh=cfebe988b10274b140b4fd4a0f366bbe&amp;oe=58F5EB04"/>
          <p:cNvPicPr>
            <a:picLocks noChangeAspect="1" noChangeArrowheads="1"/>
          </p:cNvPicPr>
          <p:nvPr/>
        </p:nvPicPr>
        <p:blipFill>
          <a:blip r:embed="rId5">
            <a:alphaModFix amt="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19374" y="704965"/>
            <a:ext cx="4705252" cy="59815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97573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 smtClean="0"/>
              <a:t>Meeting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 smtClean="0"/>
              <a:t>原則上一週咪一次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 smtClean="0"/>
              <a:t>    一週為簡報報告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/>
              <a:t> </a:t>
            </a:r>
            <a:r>
              <a:rPr lang="zh-TW" altLang="en-US" dirty="0" smtClean="0"/>
              <a:t>   一週為實際</a:t>
            </a:r>
            <a:r>
              <a:rPr lang="en-US" altLang="zh-TW" dirty="0" smtClean="0"/>
              <a:t>Demo</a:t>
            </a:r>
          </a:p>
          <a:p>
            <a:r>
              <a:rPr lang="zh-TW" altLang="en-US" dirty="0" smtClean="0"/>
              <a:t>地點：研究生</a:t>
            </a:r>
            <a:r>
              <a:rPr lang="zh-TW" altLang="en-US" dirty="0" smtClean="0"/>
              <a:t>實驗室</a:t>
            </a:r>
            <a:r>
              <a:rPr lang="en-US" altLang="zh-TW" dirty="0" smtClean="0"/>
              <a:t>(402)</a:t>
            </a:r>
            <a:endParaRPr lang="en-US" altLang="zh-TW" dirty="0" smtClean="0"/>
          </a:p>
          <a:p>
            <a:r>
              <a:rPr lang="zh-TW" altLang="en-US" dirty="0" smtClean="0"/>
              <a:t>簡報報告：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/>
              <a:t> </a:t>
            </a:r>
            <a:r>
              <a:rPr lang="zh-TW" altLang="en-US" dirty="0" smtClean="0"/>
              <a:t>   在投影幕上報告進度</a:t>
            </a:r>
            <a:endParaRPr lang="en-US" altLang="zh-TW" dirty="0" smtClean="0"/>
          </a:p>
          <a:p>
            <a:r>
              <a:rPr lang="zh-TW" altLang="en-US" dirty="0"/>
              <a:t>實際</a:t>
            </a:r>
            <a:r>
              <a:rPr lang="en-US" altLang="zh-TW" dirty="0" smtClean="0"/>
              <a:t>Demo</a:t>
            </a:r>
            <a:r>
              <a:rPr lang="zh-TW" altLang="en-US" dirty="0" smtClean="0"/>
              <a:t>：</a:t>
            </a:r>
            <a:endParaRPr lang="en-US" altLang="zh-TW" dirty="0" smtClean="0"/>
          </a:p>
          <a:p>
            <a:pPr marL="0" indent="0">
              <a:buNone/>
            </a:pPr>
            <a:r>
              <a:rPr lang="zh-TW" altLang="en-US" dirty="0"/>
              <a:t> </a:t>
            </a:r>
            <a:r>
              <a:rPr lang="zh-TW" altLang="en-US" dirty="0" smtClean="0"/>
              <a:t>   實際在電腦上操作程式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8385451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 dirty="0" smtClean="0"/>
              <a:t>娛樂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zh-TW" altLang="en-US" dirty="0" smtClean="0"/>
              <a:t>飛鏢</a:t>
            </a:r>
            <a:endParaRPr lang="zh-TW" altLang="en-US" dirty="0"/>
          </a:p>
        </p:txBody>
      </p:sp>
      <p:sp>
        <p:nvSpPr>
          <p:cNvPr id="5" name="內容版面配置區 4"/>
          <p:cNvSpPr>
            <a:spLocks noGrp="1"/>
          </p:cNvSpPr>
          <p:nvPr>
            <p:ph sz="quarter" idx="2"/>
          </p:nvPr>
        </p:nvSpPr>
        <p:spPr/>
        <p:txBody>
          <a:bodyPr/>
          <a:lstStyle/>
          <a:p>
            <a:r>
              <a:rPr lang="en-US" altLang="zh-TW" dirty="0" smtClean="0"/>
              <a:t>Tetris battle</a:t>
            </a:r>
            <a:endParaRPr lang="zh-TW" altLang="en-US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9832" y="2420888"/>
            <a:ext cx="3838508" cy="331236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3076" name="Picture 4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932040" y="2456892"/>
            <a:ext cx="2592288" cy="324036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</p:spTree>
    <p:extLst>
      <p:ext uri="{BB962C8B-B14F-4D97-AF65-F5344CB8AC3E}">
        <p14:creationId xmlns:p14="http://schemas.microsoft.com/office/powerpoint/2010/main" val="16148875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標題 4"/>
          <p:cNvSpPr>
            <a:spLocks noGrp="1"/>
          </p:cNvSpPr>
          <p:nvPr>
            <p:ph type="title"/>
          </p:nvPr>
        </p:nvSpPr>
        <p:spPr>
          <a:xfrm>
            <a:off x="683568" y="2996952"/>
            <a:ext cx="8153400" cy="990600"/>
          </a:xfrm>
        </p:spPr>
        <p:txBody>
          <a:bodyPr/>
          <a:lstStyle/>
          <a:p>
            <a:pPr algn="ctr"/>
            <a:r>
              <a:rPr lang="zh-TW" altLang="en-US" dirty="0" smtClean="0"/>
              <a:t>期待你的加入</a:t>
            </a:r>
            <a:r>
              <a:rPr lang="en-US" altLang="zh-TW" dirty="0" smtClean="0"/>
              <a:t>~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009776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Relationship Id="rId2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中庸">
  <a:themeElements>
    <a:clrScheme name="中庸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中庸">
      <a:maj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w Cen MT"/>
        <a:ea typeface=""/>
        <a:cs typeface=""/>
        <a:font script="Grek" typeface="Calibri"/>
        <a:font script="Cyrl" typeface="Calibri"/>
        <a:font script="Jpan" typeface="HGPｺﾞｼｯｸE"/>
        <a:font script="Hang" typeface="HY얕은샘물M"/>
        <a:font script="Hans" typeface="华文仿宋"/>
        <a:font script="Hant" typeface="微軟正黑體"/>
        <a:font script="Arab" typeface="Arial"/>
        <a:font script="Hebr" typeface="Levenim MT"/>
        <a:font script="Thai" typeface="Frees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中庸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98</TotalTime>
  <Words>164</Words>
  <Application>Microsoft Macintosh PowerPoint</Application>
  <PresentationFormat>如螢幕大小 (4:3)</PresentationFormat>
  <Paragraphs>61</Paragraphs>
  <Slides>9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4" baseType="lpstr">
      <vt:lpstr>Tw Cen MT</vt:lpstr>
      <vt:lpstr>Wingdings</vt:lpstr>
      <vt:lpstr>Wingdings 2</vt:lpstr>
      <vt:lpstr>微軟正黑體</vt:lpstr>
      <vt:lpstr>中庸</vt:lpstr>
      <vt:lpstr>LAB 402</vt:lpstr>
      <vt:lpstr>學經歷</vt:lpstr>
      <vt:lpstr>研究專長</vt:lpstr>
      <vt:lpstr>實驗室研究方向</vt:lpstr>
      <vt:lpstr>LAB成員</vt:lpstr>
      <vt:lpstr>LAB成員</vt:lpstr>
      <vt:lpstr>Meeting</vt:lpstr>
      <vt:lpstr>娛樂</vt:lpstr>
      <vt:lpstr>期待你的加入~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 402</dc:title>
  <dc:creator>Dennis</dc:creator>
  <cp:lastModifiedBy>Microsoft Office 使用者</cp:lastModifiedBy>
  <cp:revision>13</cp:revision>
  <dcterms:created xsi:type="dcterms:W3CDTF">2016-12-01T15:05:43Z</dcterms:created>
  <dcterms:modified xsi:type="dcterms:W3CDTF">2017-12-01T06:03:18Z</dcterms:modified>
</cp:coreProperties>
</file>

<file path=docProps/thumbnail.jpeg>
</file>